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6"/>
  </p:notesMasterIdLst>
  <p:sldIdLst>
    <p:sldId id="259" r:id="rId2"/>
    <p:sldId id="260" r:id="rId3"/>
    <p:sldId id="272" r:id="rId4"/>
    <p:sldId id="273" r:id="rId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CC0000"/>
    <a:srgbClr val="000066"/>
    <a:srgbClr val="9966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82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image" Target="../media/image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B6D584-1ABE-4963-A7B1-FCF6D8EB1A5D}" type="datetimeFigureOut">
              <a:rPr lang="en-US" smtClean="0"/>
              <a:pPr/>
              <a:t>3/29/2020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06531F-7629-4E95-8148-522F6F2681C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06531F-7629-4E95-8148-522F6F2681C6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3/29/2020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3/29/2020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3/29/2020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3/29/2020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3/29/2020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3/29/2020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3/29/2020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3/29/2020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3/29/2020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3/29/2020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3/29/2020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1" name="Text Placeholder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3/29/2020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20868"/>
            <a:ext cx="9144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hi-IN" sz="8000" b="1" dirty="0">
                <a:ln/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saah" pitchFamily="34" charset="0"/>
                <a:ea typeface="Times New Roman" pitchFamily="18" charset="0"/>
                <a:cs typeface="Utsaah" pitchFamily="34" charset="0"/>
              </a:rPr>
              <a:t>सैनिक  स्कूल गोपालगंज</a:t>
            </a:r>
            <a:endParaRPr lang="en-US" sz="8000" b="1" dirty="0">
              <a:ln/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WordArt 8"/>
          <p:cNvSpPr>
            <a:spLocks noChangeArrowheads="1" noChangeShapeType="1" noTextEdit="1"/>
          </p:cNvSpPr>
          <p:nvPr/>
        </p:nvSpPr>
        <p:spPr bwMode="auto">
          <a:xfrm>
            <a:off x="685800" y="1447800"/>
            <a:ext cx="7162800" cy="3505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991561"/>
              </a:avLst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8" name="Picture 4" descr="D:\flex\BASKETBALL\Basketball 2018\Transparen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3399" y="73152"/>
            <a:ext cx="914401" cy="1069848"/>
          </a:xfrm>
          <a:prstGeom prst="rect">
            <a:avLst/>
          </a:prstGeom>
          <a:noFill/>
        </p:spPr>
      </p:pic>
      <p:pic>
        <p:nvPicPr>
          <p:cNvPr id="1030" name="Picture 6" descr="D:\School Certificate\imageedit_1_890521746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73025"/>
            <a:ext cx="1069975" cy="1069975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5105400"/>
            <a:ext cx="8153400" cy="175432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i-IN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हिन्दी </a:t>
            </a:r>
          </a:p>
          <a:p>
            <a:pPr algn="ctr"/>
            <a:r>
              <a:rPr lang="hi-IN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कक्षा -</a:t>
            </a:r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VIII</a:t>
            </a:r>
            <a:endParaRPr lang="hi-IN" sz="36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hi-IN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(वसंत- काव्य खंड)</a:t>
            </a:r>
            <a:endParaRPr lang="en-US" sz="3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26" name="AutoShape 2" descr="Image result for deba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4" descr="Image result for deba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6" descr="Image result for deba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2" name="AutoShape 8" descr="Image result for deba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 descr="1 ONLINE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47800"/>
            <a:ext cx="8153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9080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28600"/>
            <a:ext cx="7239000" cy="762000"/>
          </a:xfrm>
        </p:spPr>
        <p:txBody>
          <a:bodyPr>
            <a:normAutofit/>
          </a:bodyPr>
          <a:lstStyle/>
          <a:p>
            <a:pPr algn="ctr"/>
            <a:r>
              <a:rPr lang="hi-IN" sz="3200" dirty="0" smtClean="0">
                <a:solidFill>
                  <a:srgbClr val="FF0000"/>
                </a:solidFill>
              </a:rPr>
              <a:t>पाठ-1 ध्वनि  (सूर्यकांत त्रिपाठी निराला )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800" y="1295400"/>
            <a:ext cx="7772400" cy="5257800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hi-IN" sz="2800" u="sng" dirty="0" smtClean="0">
                <a:solidFill>
                  <a:srgbClr val="FF0000"/>
                </a:solidFill>
              </a:rPr>
              <a:t>कवि परिचय </a:t>
            </a:r>
          </a:p>
          <a:p>
            <a:pPr algn="just">
              <a:buNone/>
            </a:pPr>
            <a:r>
              <a:rPr lang="hi-IN" sz="2200" dirty="0" smtClean="0">
                <a:solidFill>
                  <a:srgbClr val="FF0000"/>
                </a:solidFill>
              </a:rPr>
              <a:t>सूर्यकांत त्रिपाठी निराला </a:t>
            </a:r>
            <a:r>
              <a:rPr lang="hi-IN" sz="2000" dirty="0" smtClean="0"/>
              <a:t>:-</a:t>
            </a:r>
            <a:r>
              <a:rPr lang="hi-IN" sz="2200" dirty="0" smtClean="0"/>
              <a:t>जन्म 21 फरवरी 1899 ई०को महिषादल रियासत (जिला मेदिनीपुर),बंगाल में I मूल रूप से उन्नाव, (यूपी) के निवासी I छायवाद के प्रमुख स्तम्भ I हिंदी, संस्कृत एवं बंगला के जानकार  दलित, शोषित एवं किसानो के प्रति हमदर्दी I समन्वय, मतवाला  पत्रिका के संपादक इनका सारा जीवन संघर्ष में बिता I जीवन का अंतिम समय इलाहाबाद में बिता I मृत्यु 1961 ई० I  </a:t>
            </a:r>
            <a:endParaRPr lang="hi-IN" sz="2000" dirty="0" smtClean="0">
              <a:solidFill>
                <a:srgbClr val="FF0000"/>
              </a:solidFill>
            </a:endParaRPr>
          </a:p>
          <a:p>
            <a:pPr algn="just">
              <a:buNone/>
            </a:pPr>
            <a:r>
              <a:rPr lang="hi-IN" sz="2200" u="sng" dirty="0" smtClean="0">
                <a:solidFill>
                  <a:srgbClr val="FF0000"/>
                </a:solidFill>
              </a:rPr>
              <a:t>रचनाएँ</a:t>
            </a:r>
            <a:r>
              <a:rPr lang="hi-IN" sz="2000" u="sng" dirty="0" smtClean="0"/>
              <a:t> </a:t>
            </a:r>
            <a:r>
              <a:rPr lang="hi-IN" sz="2000" dirty="0" smtClean="0"/>
              <a:t>:- </a:t>
            </a:r>
            <a:r>
              <a:rPr lang="hi-IN" sz="2200" dirty="0" smtClean="0"/>
              <a:t>अनामिका, परिमल, गीतिका, तुलसीदास,कुकुरमुत्ता, नए पत्ते, अर्चना सांध्य काकली अपरा (काव्य संग्रह), रविन्द्र कविता कानन, च्बुक, चयन, संग्रह (निबंध) I</a:t>
            </a:r>
            <a:endParaRPr lang="hi-IN" sz="2000" dirty="0" smtClean="0"/>
          </a:p>
          <a:p>
            <a:pPr algn="just">
              <a:buNone/>
            </a:pPr>
            <a:r>
              <a:rPr lang="hi-IN" sz="2200" u="sng" dirty="0" smtClean="0">
                <a:solidFill>
                  <a:srgbClr val="FF0000"/>
                </a:solidFill>
              </a:rPr>
              <a:t>पाठ-परिचय</a:t>
            </a:r>
            <a:r>
              <a:rPr lang="hi-IN" sz="2000" u="sng" dirty="0" smtClean="0"/>
              <a:t> </a:t>
            </a:r>
            <a:r>
              <a:rPr lang="hi-IN" sz="2000" dirty="0" smtClean="0"/>
              <a:t>:- </a:t>
            </a:r>
            <a:r>
              <a:rPr lang="hi-IN" sz="2200" dirty="0" smtClean="0"/>
              <a:t>इस कविता में कवि ने यौवन की तुलना बसंत ऋतु से की है प्रकृति एवं युवावस्था की समानता की गयी है I शरीर की सुन्दरता की तुलना प्रकृति से की गई है I कवि अपने जीवन में अर्जित अभ्यासों से अलसाई कलियों को जगाने की बात करते है I देश की युवा पीढ़ी जो अपने कर्तव्य पथ से विमुख हो चुकी है उसे सही मंजिल दिखाकर उनके उद्देश्यों तक पहुँचाने की बात की है I कवि कहते है अभी मेरा अंत नहीं ओग क्योंकि अभी- अभी ही मेरे जीवन में बसंत आया है I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28600"/>
            <a:ext cx="72390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hi-IN" sz="3200" dirty="0" smtClean="0">
                <a:solidFill>
                  <a:srgbClr val="FF0000"/>
                </a:solidFill>
              </a:rPr>
              <a:t>पाठ-1 </a:t>
            </a:r>
            <a:r>
              <a:rPr lang="hi-IN" sz="3200" dirty="0" smtClean="0">
                <a:solidFill>
                  <a:srgbClr val="FF0000"/>
                </a:solidFill>
              </a:rPr>
              <a:t>ध्वनि </a:t>
            </a:r>
            <a:r>
              <a:rPr lang="hi-IN" sz="3200" dirty="0" smtClean="0">
                <a:solidFill>
                  <a:srgbClr val="FF0000"/>
                </a:solidFill>
              </a:rPr>
              <a:t/>
            </a:r>
            <a:br>
              <a:rPr lang="hi-IN" sz="3200" dirty="0" smtClean="0">
                <a:solidFill>
                  <a:srgbClr val="FF0000"/>
                </a:solidFill>
              </a:rPr>
            </a:br>
            <a:r>
              <a:rPr lang="hi-IN" sz="3200" dirty="0" smtClean="0">
                <a:solidFill>
                  <a:srgbClr val="FF0000"/>
                </a:solidFill>
              </a:rPr>
              <a:t>(सूर्यकान्त त्रिपाठी निराला)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800" y="1295400"/>
            <a:ext cx="7772400" cy="541020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hi-IN" sz="3200" u="sng" dirty="0" smtClean="0">
                <a:solidFill>
                  <a:srgbClr val="FF0000"/>
                </a:solidFill>
              </a:rPr>
              <a:t>कठिन शब्दों के अर्थ </a:t>
            </a:r>
            <a:endParaRPr lang="hi-IN" sz="3200" u="sng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hi-IN" sz="2000" dirty="0" smtClean="0"/>
              <a:t>मृदुल-कोमल </a:t>
            </a:r>
          </a:p>
          <a:p>
            <a:pPr>
              <a:buNone/>
            </a:pPr>
            <a:r>
              <a:rPr lang="hi-IN" sz="2000" dirty="0" smtClean="0"/>
              <a:t>गात-शारीर </a:t>
            </a:r>
          </a:p>
          <a:p>
            <a:pPr>
              <a:buNone/>
            </a:pPr>
            <a:r>
              <a:rPr lang="hi-IN" sz="2000" dirty="0" smtClean="0"/>
              <a:t>निद्रित- सोया हुआ </a:t>
            </a:r>
          </a:p>
          <a:p>
            <a:pPr>
              <a:buNone/>
            </a:pPr>
            <a:r>
              <a:rPr lang="hi-IN" sz="2000" dirty="0" smtClean="0"/>
              <a:t>प्रत्युष- भोर, प्रभात, सवेरा </a:t>
            </a:r>
          </a:p>
          <a:p>
            <a:pPr>
              <a:buNone/>
            </a:pPr>
            <a:r>
              <a:rPr lang="hi-IN" sz="2000" dirty="0" smtClean="0"/>
              <a:t>पुष्प-फूल </a:t>
            </a:r>
          </a:p>
          <a:p>
            <a:pPr>
              <a:buNone/>
            </a:pPr>
            <a:r>
              <a:rPr lang="hi-IN" sz="2000" dirty="0" smtClean="0"/>
              <a:t>तंद्रालस-नींद के कारण आलस </a:t>
            </a:r>
          </a:p>
          <a:p>
            <a:pPr>
              <a:buNone/>
            </a:pPr>
            <a:r>
              <a:rPr lang="hi-IN" sz="2000" dirty="0" smtClean="0"/>
              <a:t>मनोहर-मन को हर लेने वाला </a:t>
            </a:r>
          </a:p>
          <a:p>
            <a:pPr>
              <a:buNone/>
            </a:pPr>
            <a:r>
              <a:rPr lang="hi-IN" sz="2000" dirty="0" smtClean="0"/>
              <a:t>अनंत- जिसकी कोई सीमा न हो </a:t>
            </a:r>
          </a:p>
          <a:p>
            <a:pPr>
              <a:buNone/>
            </a:pPr>
            <a:r>
              <a:rPr lang="hi-IN" sz="2000" dirty="0" smtClean="0"/>
              <a:t>सहर्ष- ख़ुशी-ख़ुशी, हँसते हुए</a:t>
            </a:r>
          </a:p>
          <a:p>
            <a:pPr>
              <a:buNone/>
            </a:pPr>
            <a:r>
              <a:rPr lang="hi-IN" sz="2000" dirty="0" smtClean="0"/>
              <a:t>लालसा-लालच </a:t>
            </a:r>
          </a:p>
          <a:p>
            <a:pPr>
              <a:buNone/>
            </a:pPr>
            <a:r>
              <a:rPr lang="hi-IN" sz="2000" dirty="0" smtClean="0"/>
              <a:t>पात- पत्ती </a:t>
            </a:r>
          </a:p>
          <a:p>
            <a:pPr>
              <a:buNone/>
            </a:pPr>
            <a:r>
              <a:rPr lang="hi-IN" sz="2000" dirty="0" smtClean="0"/>
              <a:t>अंत-समाप्ति </a:t>
            </a:r>
          </a:p>
          <a:p>
            <a:pPr>
              <a:buNone/>
            </a:pPr>
            <a:r>
              <a:rPr lang="hi-IN" sz="2000" smtClean="0"/>
              <a:t>अमृत-जीवनदायनी रस </a:t>
            </a:r>
            <a:endParaRPr lang="hi-IN" sz="2000" dirty="0" smtClean="0"/>
          </a:p>
          <a:p>
            <a:pPr>
              <a:buNone/>
            </a:pPr>
            <a:endParaRPr lang="hi-IN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5623560"/>
          </a:xfrm>
        </p:spPr>
        <p:txBody>
          <a:bodyPr/>
          <a:lstStyle/>
          <a:p>
            <a:r>
              <a:rPr lang="hi-IN" dirty="0" smtClean="0"/>
              <a:t>         सौजन्य से :-हिंदी विभाग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3581400" cy="67658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i-IN" dirty="0" smtClean="0"/>
              <a:t>इस विडियो को देखे :-</a:t>
            </a:r>
          </a:p>
          <a:p>
            <a:endParaRPr lang="hi-IN" dirty="0" smtClean="0"/>
          </a:p>
          <a:p>
            <a:endParaRPr lang="hi-IN" dirty="0" smtClean="0"/>
          </a:p>
          <a:p>
            <a:endParaRPr lang="en-US" dirty="0"/>
          </a:p>
        </p:txBody>
      </p:sp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4419600" y="685800"/>
          <a:ext cx="3581400" cy="1143000"/>
        </p:xfrm>
        <a:graphic>
          <a:graphicData uri="http://schemas.openxmlformats.org/presentationml/2006/ole">
            <p:oleObj spid="_x0000_s1028" name="Packager Shell Object" showAsIcon="1" r:id="rId3" imgW="1943640" imgH="685800" progId="Package">
              <p:embed/>
            </p:oleObj>
          </a:graphicData>
        </a:graphic>
      </p:graphicFrame>
      <p:graphicFrame>
        <p:nvGraphicFramePr>
          <p:cNvPr id="1029" name="Object 5"/>
          <p:cNvGraphicFramePr>
            <a:graphicFrameLocks noChangeAspect="1"/>
          </p:cNvGraphicFramePr>
          <p:nvPr/>
        </p:nvGraphicFramePr>
        <p:xfrm>
          <a:off x="4495800" y="2286000"/>
          <a:ext cx="3581400" cy="1371600"/>
        </p:xfrm>
        <a:graphic>
          <a:graphicData uri="http://schemas.openxmlformats.org/presentationml/2006/ole">
            <p:oleObj spid="_x0000_s1029" name="Packager Shell Object" showAsIcon="1" r:id="rId4" imgW="2159640" imgH="68580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736</TotalTime>
  <Words>283</Words>
  <Application>Microsoft Office PowerPoint</Application>
  <PresentationFormat>On-screen Show (4:3)</PresentationFormat>
  <Paragraphs>28</Paragraphs>
  <Slides>4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6" baseType="lpstr">
      <vt:lpstr>Opulent</vt:lpstr>
      <vt:lpstr>Packager Shell Object</vt:lpstr>
      <vt:lpstr>Slide 1</vt:lpstr>
      <vt:lpstr>पाठ-1 ध्वनि  (सूर्यकांत त्रिपाठी निराला ) </vt:lpstr>
      <vt:lpstr>पाठ-1 ध्वनि  (सूर्यकान्त त्रिपाठी निराला) </vt:lpstr>
      <vt:lpstr>         सौजन्य से :-हिंदी विभाग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ssgj</dc:creator>
  <cp:lastModifiedBy>cyntbe</cp:lastModifiedBy>
  <cp:revision>106</cp:revision>
  <dcterms:created xsi:type="dcterms:W3CDTF">2006-08-16T00:00:00Z</dcterms:created>
  <dcterms:modified xsi:type="dcterms:W3CDTF">2020-03-29T08:33:05Z</dcterms:modified>
</cp:coreProperties>
</file>